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037" r:id="rId1"/>
  </p:sldMasterIdLst>
  <p:notesMasterIdLst>
    <p:notesMasterId r:id="rId16"/>
  </p:notesMasterIdLst>
  <p:handoutMasterIdLst>
    <p:handoutMasterId r:id="rId17"/>
  </p:handoutMasterIdLst>
  <p:sldIdLst>
    <p:sldId id="272" r:id="rId2"/>
    <p:sldId id="281" r:id="rId3"/>
    <p:sldId id="275" r:id="rId4"/>
    <p:sldId id="339" r:id="rId5"/>
    <p:sldId id="305" r:id="rId6"/>
    <p:sldId id="312" r:id="rId7"/>
    <p:sldId id="346" r:id="rId8"/>
    <p:sldId id="381" r:id="rId9"/>
    <p:sldId id="382" r:id="rId10"/>
    <p:sldId id="307" r:id="rId11"/>
    <p:sldId id="311" r:id="rId12"/>
    <p:sldId id="315" r:id="rId13"/>
    <p:sldId id="343" r:id="rId14"/>
    <p:sldId id="318" r:id="rId15"/>
  </p:sldIdLst>
  <p:sldSz cx="7315200" cy="4114800"/>
  <p:notesSz cx="6858000" cy="9144000"/>
  <p:defaultTextStyle>
    <a:defPPr>
      <a:defRPr lang="en-US"/>
    </a:defPPr>
    <a:lvl1pPr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1pPr>
    <a:lvl2pPr marL="322263" indent="-117475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2pPr>
    <a:lvl3pPr marL="646113" indent="-238125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3pPr>
    <a:lvl4pPr marL="969963" indent="-357188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4pPr>
    <a:lvl5pPr marL="1293813" indent="-477838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96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1E1E"/>
    <a:srgbClr val="00C7D6"/>
    <a:srgbClr val="F8981D"/>
    <a:srgbClr val="8D6ED9"/>
    <a:srgbClr val="009DDF"/>
    <a:srgbClr val="C26FD6"/>
    <a:srgbClr val="EC634D"/>
    <a:srgbClr val="7AC83E"/>
    <a:srgbClr val="A9D425"/>
    <a:srgbClr val="F9D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3"/>
    <p:restoredTop sz="94648"/>
  </p:normalViewPr>
  <p:slideViewPr>
    <p:cSldViewPr snapToGrid="0">
      <p:cViewPr varScale="1">
        <p:scale>
          <a:sx n="266" d="100"/>
          <a:sy n="266" d="100"/>
        </p:scale>
        <p:origin x="2232" y="204"/>
      </p:cViewPr>
      <p:guideLst>
        <p:guide orient="horz" pos="1296"/>
        <p:guide pos="230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D623AC0A-85DE-4CA0-ADE2-5E13AD42D026}" type="datetime1">
              <a:rPr lang="en-US"/>
              <a:pPr>
                <a:defRPr/>
              </a:pPr>
              <a:t>9/13/2018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A4A4A8D6-9470-4DB7-9BD7-445A27FC4B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1210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8521371C-CBB3-4368-A4D9-AA39F6B7E462}" type="datetime1">
              <a:rPr lang="en-US"/>
              <a:pPr>
                <a:defRPr/>
              </a:pPr>
              <a:t>9/13/2018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11B43CDF-1D78-47C9-9EB7-BA4F1CF35C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8724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292100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585788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877888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171575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1465092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758111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051129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344147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278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54EE4CC-3770-4541-BBE6-62DDD48AE2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27F2BE2-5D9A-4769-9D9A-9410B1C6F73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" y="0"/>
            <a:ext cx="7309785" cy="4114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4A7E4BD-75C0-45D5-8867-67C7C25D064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33400" y="838200"/>
            <a:ext cx="3750994" cy="989297"/>
          </a:xfrm>
          <a:prstGeom prst="rect">
            <a:avLst/>
          </a:prstGeom>
        </p:spPr>
      </p:pic>
      <p:sp>
        <p:nvSpPr>
          <p:cNvPr id="19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57200" y="2501846"/>
            <a:ext cx="4953000" cy="786205"/>
          </a:xfrm>
          <a:prstGeom prst="rect">
            <a:avLst/>
          </a:prstGeom>
        </p:spPr>
        <p:txBody>
          <a:bodyPr lIns="58603" tIns="29301" rIns="58603" bIns="29301" anchor="t" anchorCtr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/>
              <a:t>Session Name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533400" y="2343170"/>
            <a:ext cx="3557557" cy="4571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3010173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" y="609600"/>
            <a:ext cx="3314102" cy="3359485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3611648" y="609600"/>
            <a:ext cx="1" cy="3374395"/>
          </a:xfrm>
          <a:prstGeom prst="line">
            <a:avLst/>
          </a:prstGeom>
          <a:ln w="3175">
            <a:solidFill>
              <a:srgbClr val="CACACA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/>
          <p:cNvSpPr>
            <a:spLocks noGrp="1"/>
          </p:cNvSpPr>
          <p:nvPr>
            <p:ph idx="10"/>
          </p:nvPr>
        </p:nvSpPr>
        <p:spPr>
          <a:xfrm>
            <a:off x="3772498" y="609600"/>
            <a:ext cx="3314102" cy="3359485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209332" y="464063"/>
            <a:ext cx="58866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694" y="423623"/>
            <a:ext cx="899017" cy="805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95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-Column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/>
          <p:cNvSpPr>
            <a:spLocks noGrp="1"/>
          </p:cNvSpPr>
          <p:nvPr>
            <p:ph idx="14"/>
          </p:nvPr>
        </p:nvSpPr>
        <p:spPr>
          <a:xfrm>
            <a:off x="213360" y="1079138"/>
            <a:ext cx="3314102" cy="2889947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3611648" y="609600"/>
            <a:ext cx="1" cy="3374395"/>
          </a:xfrm>
          <a:prstGeom prst="line">
            <a:avLst/>
          </a:prstGeom>
          <a:ln w="3175">
            <a:solidFill>
              <a:srgbClr val="CACACA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/>
          <p:cNvSpPr>
            <a:spLocks noGrp="1"/>
          </p:cNvSpPr>
          <p:nvPr>
            <p:ph idx="15"/>
          </p:nvPr>
        </p:nvSpPr>
        <p:spPr>
          <a:xfrm>
            <a:off x="3772498" y="1079139"/>
            <a:ext cx="3314102" cy="2889946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52400" y="594186"/>
            <a:ext cx="3375061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 dirty="0"/>
              <a:t>Click to edit Challenge text styles</a:t>
            </a:r>
          </a:p>
        </p:txBody>
      </p:sp>
      <p:sp>
        <p:nvSpPr>
          <p:cNvPr id="2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705361" y="594186"/>
            <a:ext cx="3381239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 dirty="0"/>
              <a:t>Click to edit Solution text styles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209332" y="464063"/>
            <a:ext cx="58866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694" y="423623"/>
            <a:ext cx="899017" cy="805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9012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llenge / 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06228" y="594186"/>
            <a:ext cx="3221233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 dirty="0"/>
              <a:t>Click to edit Challenge text styles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46" y="601138"/>
            <a:ext cx="294398" cy="29439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947" y="583623"/>
            <a:ext cx="294398" cy="294398"/>
          </a:xfrm>
          <a:prstGeom prst="rect">
            <a:avLst/>
          </a:prstGeom>
        </p:spPr>
      </p:pic>
      <p:sp>
        <p:nvSpPr>
          <p:cNvPr id="1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006954" y="594186"/>
            <a:ext cx="3168442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 dirty="0"/>
              <a:t>Click to edit Solution text styles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213360" y="1079139"/>
            <a:ext cx="3314102" cy="2889946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3" name="Straight Connector 32"/>
          <p:cNvCxnSpPr/>
          <p:nvPr userDrawn="1"/>
        </p:nvCxnSpPr>
        <p:spPr>
          <a:xfrm>
            <a:off x="3611648" y="609600"/>
            <a:ext cx="1" cy="3374395"/>
          </a:xfrm>
          <a:prstGeom prst="line">
            <a:avLst/>
          </a:prstGeom>
          <a:ln w="3175">
            <a:solidFill>
              <a:srgbClr val="CACACA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/>
          <p:cNvSpPr>
            <a:spLocks noGrp="1"/>
          </p:cNvSpPr>
          <p:nvPr>
            <p:ph idx="13"/>
          </p:nvPr>
        </p:nvSpPr>
        <p:spPr>
          <a:xfrm>
            <a:off x="3772498" y="1079139"/>
            <a:ext cx="3314102" cy="2889946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Box 22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209332" y="464063"/>
            <a:ext cx="58866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694" y="423623"/>
            <a:ext cx="899017" cy="805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87170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lumn and Content - Chicago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2209800" cy="4114800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34" name="Content Placeholder 2"/>
          <p:cNvSpPr>
            <a:spLocks noGrp="1"/>
          </p:cNvSpPr>
          <p:nvPr>
            <p:ph idx="13"/>
          </p:nvPr>
        </p:nvSpPr>
        <p:spPr>
          <a:xfrm>
            <a:off x="2514600" y="426453"/>
            <a:ext cx="4572000" cy="3261895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7150" y="1219200"/>
            <a:ext cx="2095500" cy="1676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323850" indent="0">
              <a:buNone/>
              <a:defRPr sz="1800" b="1">
                <a:solidFill>
                  <a:schemeClr val="bg1"/>
                </a:solidFill>
              </a:defRPr>
            </a:lvl2pPr>
            <a:lvl3pPr marL="647700" indent="0">
              <a:buNone/>
              <a:defRPr sz="1600" b="1">
                <a:solidFill>
                  <a:schemeClr val="bg1"/>
                </a:solidFill>
              </a:defRPr>
            </a:lvl3pPr>
            <a:lvl4pPr marL="971550" indent="0">
              <a:buNone/>
              <a:defRPr sz="1200" b="1">
                <a:solidFill>
                  <a:schemeClr val="bg1"/>
                </a:solidFill>
              </a:defRPr>
            </a:lvl4pPr>
            <a:lvl5pPr marL="1293812" indent="0">
              <a:buNone/>
              <a:defRPr sz="1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1"/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6" y="111555"/>
            <a:ext cx="898632" cy="8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456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lumn and Content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22098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34" name="Content Placeholder 2"/>
          <p:cNvSpPr>
            <a:spLocks noGrp="1"/>
          </p:cNvSpPr>
          <p:nvPr>
            <p:ph idx="13"/>
          </p:nvPr>
        </p:nvSpPr>
        <p:spPr>
          <a:xfrm>
            <a:off x="2514600" y="426453"/>
            <a:ext cx="4572000" cy="3261895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7150" y="1219200"/>
            <a:ext cx="2095500" cy="1676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323850" indent="0">
              <a:buNone/>
              <a:defRPr sz="1800" b="1">
                <a:solidFill>
                  <a:schemeClr val="bg1"/>
                </a:solidFill>
              </a:defRPr>
            </a:lvl2pPr>
            <a:lvl3pPr marL="647700" indent="0">
              <a:buNone/>
              <a:defRPr sz="1600" b="1">
                <a:solidFill>
                  <a:schemeClr val="bg1"/>
                </a:solidFill>
              </a:defRPr>
            </a:lvl3pPr>
            <a:lvl4pPr marL="971550" indent="0">
              <a:buNone/>
              <a:defRPr sz="1200" b="1">
                <a:solidFill>
                  <a:schemeClr val="bg1"/>
                </a:solidFill>
              </a:defRPr>
            </a:lvl4pPr>
            <a:lvl5pPr marL="1293812" indent="0">
              <a:buNone/>
              <a:defRPr sz="1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6" y="111555"/>
            <a:ext cx="898632" cy="80469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255652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ummary/Rec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0" y="0"/>
            <a:ext cx="2971800" cy="4114800"/>
          </a:xfrm>
          <a:prstGeom prst="rect">
            <a:avLst/>
          </a:prstGeom>
          <a:gradFill flip="none" rotWithShape="1">
            <a:gsLst>
              <a:gs pos="38000">
                <a:schemeClr val="tx1">
                  <a:lumMod val="95000"/>
                  <a:lumOff val="5000"/>
                </a:schemeClr>
              </a:gs>
              <a:gs pos="67000">
                <a:schemeClr val="tx1">
                  <a:lumMod val="95000"/>
                  <a:lumOff val="5000"/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46494" y="914400"/>
            <a:ext cx="6613106" cy="2713315"/>
          </a:xfrm>
          <a:prstGeom prst="rect">
            <a:avLst/>
          </a:prstGeom>
        </p:spPr>
        <p:txBody>
          <a:bodyPr lIns="58603" tIns="29301" rIns="58603" bIns="29301" anchor="t" anchorCtr="0">
            <a:noAutofit/>
          </a:bodyPr>
          <a:lstStyle>
            <a:lvl1pPr marL="285750" indent="-285750">
              <a:spcBef>
                <a:spcPts val="1800"/>
              </a:spcBef>
              <a:buFontTx/>
              <a:buBlip>
                <a:blip r:embed="rId3"/>
              </a:buBlip>
              <a:defRPr sz="20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  <a:lvl2pPr marL="323850" indent="0">
              <a:spcBef>
                <a:spcPts val="800"/>
              </a:spcBef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2pPr>
            <a:lvl3pPr marL="647700" indent="0">
              <a:spcBef>
                <a:spcPts val="800"/>
              </a:spcBef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3pPr>
            <a:lvl4pPr marL="971550" indent="0">
              <a:spcBef>
                <a:spcPts val="800"/>
              </a:spcBef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4pPr>
            <a:lvl5pPr marL="1293812" indent="0">
              <a:spcBef>
                <a:spcPts val="800"/>
              </a:spcBef>
              <a:buFont typeface="Arial"/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Brief summary item list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6494" y="437669"/>
            <a:ext cx="6622342" cy="349623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2400" b="1" i="0" baseline="0">
                <a:solidFill>
                  <a:srgbClr val="00C7D6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summary title style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989538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our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827087"/>
            <a:ext cx="7010400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04800" y="180756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l"/>
            <a:r>
              <a:rPr lang="en-US" sz="3600" b="1" dirty="0">
                <a:solidFill>
                  <a:srgbClr val="00C7D6"/>
                </a:solidFill>
                <a:latin typeface="+mj-lt"/>
              </a:rPr>
              <a:t>Resources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381000" y="1039678"/>
            <a:ext cx="6578600" cy="2667000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>
              <a:spcBef>
                <a:spcPts val="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  <a:lvl2pPr>
              <a:spcBef>
                <a:spcPts val="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2pPr>
            <a:lvl3pPr>
              <a:spcBef>
                <a:spcPts val="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3pPr>
            <a:lvl4pPr>
              <a:spcBef>
                <a:spcPts val="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4pPr>
            <a:lvl5pPr>
              <a:spcBef>
                <a:spcPts val="0"/>
              </a:spcBef>
              <a:buFont typeface="Arial"/>
              <a:buChar char="•"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75120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6796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rvey Pro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685800" y="1885180"/>
            <a:ext cx="5943600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9" name="TextBox 8"/>
          <p:cNvSpPr txBox="1"/>
          <p:nvPr userDrawn="1"/>
        </p:nvSpPr>
        <p:spPr>
          <a:xfrm>
            <a:off x="685800" y="1143000"/>
            <a:ext cx="594360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3200" b="1" dirty="0">
                <a:solidFill>
                  <a:srgbClr val="00C7D6"/>
                </a:solidFill>
                <a:latin typeface="+mj-lt"/>
              </a:rPr>
              <a:t>How’d We Do?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914400" y="2068316"/>
            <a:ext cx="54864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2400" b="0" dirty="0">
                <a:solidFill>
                  <a:schemeClr val="bg1"/>
                </a:solidFill>
                <a:latin typeface="+mj-lt"/>
              </a:rPr>
              <a:t>Remember to rate this session in the survey widget of the mobile app.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11555"/>
            <a:ext cx="898644" cy="8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498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Our Spons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" y="461"/>
            <a:ext cx="7313556" cy="4113875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822" y="461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685800" y="1359357"/>
            <a:ext cx="5943600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685800" y="685800"/>
            <a:ext cx="594360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3200" b="1" dirty="0">
                <a:solidFill>
                  <a:srgbClr val="00C7D6"/>
                </a:solidFill>
                <a:latin typeface="+mj-lt"/>
              </a:rPr>
              <a:t>Meet Our Sponsors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495300" y="1538102"/>
            <a:ext cx="6324600" cy="178510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2200" b="0" dirty="0">
                <a:solidFill>
                  <a:schemeClr val="bg1"/>
                </a:solidFill>
                <a:latin typeface="+mj-lt"/>
              </a:rPr>
              <a:t>Visit our sponsors in the Community Pavilion to learn about their services and Relativity integrations. Submit your completed sponsor passport for the chance to win one</a:t>
            </a:r>
            <a:r>
              <a:rPr lang="en-US" sz="2200" b="0" baseline="0" dirty="0">
                <a:solidFill>
                  <a:schemeClr val="bg1"/>
                </a:solidFill>
                <a:latin typeface="+mj-lt"/>
              </a:rPr>
              <a:t> of three</a:t>
            </a:r>
            <a:r>
              <a:rPr lang="en-US" sz="2200" b="0" dirty="0">
                <a:solidFill>
                  <a:schemeClr val="bg1"/>
                </a:solidFill>
                <a:latin typeface="+mj-lt"/>
              </a:rPr>
              <a:t> Relativity Fest passes.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11555"/>
            <a:ext cx="898644" cy="80469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6902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 - 1 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038600" y="1371600"/>
            <a:ext cx="2895600" cy="1371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4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 rot="5400000">
            <a:off x="1878821" y="2034541"/>
            <a:ext cx="3557557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7" name="TextBox 6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958127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 - 2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038600" y="381000"/>
            <a:ext cx="2895600" cy="1371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32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381000" y="381000"/>
            <a:ext cx="2895600" cy="1371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32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 rot="5400000">
            <a:off x="1878821" y="2034541"/>
            <a:ext cx="3557557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61744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 - 3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381000" y="609600"/>
            <a:ext cx="1905000" cy="990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705100" y="609600"/>
            <a:ext cx="1905000" cy="990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5029200" y="609600"/>
            <a:ext cx="1905000" cy="990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22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7315200" cy="4114800"/>
          </a:xfrm>
          <a:prstGeom prst="rect">
            <a:avLst/>
          </a:prstGeom>
        </p:spPr>
      </p:pic>
      <p:sp>
        <p:nvSpPr>
          <p:cNvPr id="33" name="Rectangle 32"/>
          <p:cNvSpPr/>
          <p:nvPr userDrawn="1"/>
        </p:nvSpPr>
        <p:spPr>
          <a:xfrm>
            <a:off x="0" y="0"/>
            <a:ext cx="2971800" cy="4114800"/>
          </a:xfrm>
          <a:prstGeom prst="rect">
            <a:avLst/>
          </a:prstGeom>
          <a:gradFill flip="none" rotWithShape="1">
            <a:gsLst>
              <a:gs pos="38000">
                <a:schemeClr val="tx1">
                  <a:lumMod val="95000"/>
                  <a:lumOff val="5000"/>
                </a:schemeClr>
              </a:gs>
              <a:gs pos="67000">
                <a:schemeClr val="tx1">
                  <a:lumMod val="95000"/>
                  <a:lumOff val="5000"/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25" name="Rectangle 24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0" y="798731"/>
            <a:ext cx="7010400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solidFill>
                <a:srgbClr val="00C7D6"/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304800" y="152400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l"/>
            <a:r>
              <a:rPr lang="en-US" sz="3600" b="1" dirty="0">
                <a:solidFill>
                  <a:srgbClr val="00C7D6"/>
                </a:solidFill>
                <a:latin typeface="+mj-lt"/>
              </a:rPr>
              <a:t>Agenda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381000" y="990600"/>
            <a:ext cx="6578600" cy="2743200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  <a:lvl2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2pPr>
            <a:lvl3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3pPr>
            <a:lvl4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4pPr>
            <a:lvl5pPr>
              <a:spcBef>
                <a:spcPts val="800"/>
              </a:spcBef>
              <a:buFont typeface="Arial"/>
              <a:buChar char="•"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87621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19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685800" y="1447800"/>
            <a:ext cx="5943600" cy="486951"/>
          </a:xfrm>
          <a:prstGeom prst="rect">
            <a:avLst/>
          </a:prstGeom>
        </p:spPr>
        <p:txBody>
          <a:bodyPr lIns="58603" tIns="29301" rIns="58603" bIns="29301"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3600" b="1" i="0" baseline="0">
                <a:solidFill>
                  <a:schemeClr val="bg1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685800" y="2193102"/>
            <a:ext cx="5943600" cy="486951"/>
          </a:xfrm>
          <a:prstGeom prst="rect">
            <a:avLst/>
          </a:prstGeom>
        </p:spPr>
        <p:txBody>
          <a:bodyPr lIns="58603" tIns="29301" rIns="58603" bIns="29301" anchor="t"/>
          <a:lstStyle>
            <a:lvl1pPr marL="0" indent="0" algn="ctr">
              <a:spcBef>
                <a:spcPts val="0"/>
              </a:spcBef>
              <a:buNone/>
              <a:defRPr sz="1800" b="0" i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685800" y="2071183"/>
            <a:ext cx="5943600" cy="4571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6" name="TextBox 5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1"/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645970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ondary Section Header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1828800"/>
            <a:ext cx="6096000" cy="443753"/>
          </a:xfrm>
          <a:prstGeom prst="rect">
            <a:avLst/>
          </a:prstGeom>
        </p:spPr>
        <p:txBody>
          <a:bodyPr lIns="58603" tIns="29301" rIns="58603" bIns="29301" anchor="ctr"/>
          <a:lstStyle>
            <a:lvl1pPr algn="ctr">
              <a:spcAft>
                <a:spcPts val="0"/>
              </a:spcAft>
              <a:defRPr sz="3000" b="0" i="0" cap="none" baseline="0">
                <a:solidFill>
                  <a:srgbClr val="FFFFFF"/>
                </a:solidFill>
                <a:effectLst/>
                <a:latin typeface="+mj-lt"/>
                <a:cs typeface="Calibri"/>
              </a:defRPr>
            </a:lvl1pPr>
          </a:lstStyle>
          <a:p>
            <a:r>
              <a:rPr lang="en-US" dirty="0"/>
              <a:t>Click to edit section title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31929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rd in the Fi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304800" y="2865848"/>
            <a:ext cx="6202678" cy="182152"/>
          </a:xfrm>
          <a:prstGeom prst="rect">
            <a:avLst/>
          </a:prstGeom>
        </p:spPr>
        <p:txBody>
          <a:bodyPr lIns="54864" tIns="29301" rIns="58603" bIns="29301" anchor="b" anchorCtr="0">
            <a:normAutofit/>
          </a:bodyPr>
          <a:lstStyle>
            <a:lvl1pPr marL="0" indent="0" algn="l">
              <a:spcBef>
                <a:spcPts val="0"/>
              </a:spcBef>
              <a:buNone/>
              <a:defRPr sz="1100" b="0" i="0" baseline="0">
                <a:solidFill>
                  <a:schemeClr val="bg1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800" y="2582314"/>
            <a:ext cx="6202680" cy="262218"/>
          </a:xfrm>
          <a:prstGeom prst="rect">
            <a:avLst/>
          </a:prstGeom>
        </p:spPr>
        <p:txBody>
          <a:bodyPr lIns="54864" tIns="29301" rIns="58603" bIns="29301" anchor="ctr" anchorCtr="0">
            <a:norm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600" b="1" i="0" baseline="0">
                <a:solidFill>
                  <a:srgbClr val="F8981D"/>
                </a:solidFill>
                <a:latin typeface="+mj-lt"/>
                <a:cs typeface="Calibri"/>
              </a:defRPr>
            </a:lvl1pPr>
            <a:lvl2pPr marL="3236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47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710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94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6184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942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2658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5895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629505"/>
            <a:ext cx="6202680" cy="1871858"/>
          </a:xfrm>
          <a:prstGeom prst="rect">
            <a:avLst/>
          </a:prstGeom>
        </p:spPr>
        <p:txBody>
          <a:bodyPr lIns="58603" tIns="29301" rIns="58603" bIns="29301" anchor="b" anchorCtr="0">
            <a:normAutofit/>
          </a:bodyPr>
          <a:lstStyle>
            <a:lvl1pPr algn="l">
              <a:lnSpc>
                <a:spcPct val="100000"/>
              </a:lnSpc>
              <a:defRPr sz="18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</a:lstStyle>
          <a:p>
            <a:pPr lvl="0"/>
            <a:r>
              <a:rPr lang="en-US" dirty="0"/>
              <a:t>“Click to edit testimonial from a really grateful and appreciative customer or industry expert.”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575080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" y="609599"/>
            <a:ext cx="6873240" cy="3358967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209332" y="464063"/>
            <a:ext cx="58866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694" y="423623"/>
            <a:ext cx="899017" cy="80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830662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571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8" r:id="rId1"/>
    <p:sldLayoutId id="2147484039" r:id="rId2"/>
    <p:sldLayoutId id="2147484040" r:id="rId3"/>
    <p:sldLayoutId id="2147484041" r:id="rId4"/>
    <p:sldLayoutId id="2147484042" r:id="rId5"/>
    <p:sldLayoutId id="2147484043" r:id="rId6"/>
    <p:sldLayoutId id="2147484044" r:id="rId7"/>
    <p:sldLayoutId id="2147484045" r:id="rId8"/>
    <p:sldLayoutId id="2147484046" r:id="rId9"/>
    <p:sldLayoutId id="2147484047" r:id="rId10"/>
    <p:sldLayoutId id="2147484048" r:id="rId11"/>
    <p:sldLayoutId id="2147484049" r:id="rId12"/>
    <p:sldLayoutId id="2147484050" r:id="rId13"/>
    <p:sldLayoutId id="2147484051" r:id="rId14"/>
    <p:sldLayoutId id="2147484052" r:id="rId15"/>
    <p:sldLayoutId id="2147484053" r:id="rId16"/>
    <p:sldLayoutId id="2147484054" r:id="rId17"/>
    <p:sldLayoutId id="2147484055" r:id="rId18"/>
    <p:sldLayoutId id="2147484056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322263" rtl="0" eaLnBrk="0" fontAlgn="base" hangingPunct="0">
        <a:spcBef>
          <a:spcPct val="0"/>
        </a:spcBef>
        <a:spcAft>
          <a:spcPct val="0"/>
        </a:spcAft>
        <a:defRPr sz="32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2pPr>
      <a:lvl3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3pPr>
      <a:lvl4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4pPr>
      <a:lvl5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5pPr>
      <a:lvl6pPr marL="293018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6pPr>
      <a:lvl7pPr marL="586037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7pPr>
      <a:lvl8pPr marL="879055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8pPr>
      <a:lvl9pPr marL="1172074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9pPr>
    </p:titleStyle>
    <p:bodyStyle>
      <a:lvl1pPr marL="241300" indent="-241300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3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23875" indent="-200025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808038" indent="-160338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7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131888" indent="-160338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1454150" indent="-160338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4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1780287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975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27664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51352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3688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7376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71065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94753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18442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42131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65819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89508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latform.relativity.com/9.5/Content/Customizing_workflows/Building_your_first_event_handler.htm" TargetMode="External"/><Relationship Id="rId2" Type="http://schemas.openxmlformats.org/officeDocument/2006/relationships/hyperlink" Target="https://platform.relativity.com/9.5/Content/Building_Relativity_applications/Building_your_first_application.htm" TargetMode="Externa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platform.relativity.com/9.5/Content/Publish_to_Relativity_Tool/Publish_to_Relativity_tool.htm?Highlight=Publish%20To%20Relativity" TargetMode="External"/><Relationship Id="rId4" Type="http://schemas.openxmlformats.org/officeDocument/2006/relationships/hyperlink" Target="https://platform.relativity.com/9.5/Content/Downloads/Relativity_templates_for_Visual_Studio.htm?Highlight=Template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/>
              <a:t>How to Create Solutions for Relativity &amp; ADS Solutions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463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Extend Relativity</a:t>
            </a:r>
          </a:p>
          <a:p>
            <a:r>
              <a:rPr lang="en-US" dirty="0"/>
              <a:t>Customized workflows</a:t>
            </a:r>
          </a:p>
          <a:p>
            <a:pPr lvl="1"/>
            <a:r>
              <a:rPr lang="en-US" dirty="0"/>
              <a:t>Custom Objects (RDOs)</a:t>
            </a:r>
          </a:p>
          <a:p>
            <a:pPr lvl="1"/>
            <a:r>
              <a:rPr lang="en-US" dirty="0"/>
              <a:t>Extensibility Points</a:t>
            </a:r>
          </a:p>
          <a:p>
            <a:pPr lvl="2"/>
            <a:r>
              <a:rPr lang="en-US" dirty="0"/>
              <a:t>Event Handlers</a:t>
            </a:r>
          </a:p>
          <a:p>
            <a:pPr lvl="2"/>
            <a:r>
              <a:rPr lang="en-US" dirty="0"/>
              <a:t>Agents</a:t>
            </a:r>
          </a:p>
          <a:p>
            <a:pPr lvl="2"/>
            <a:r>
              <a:rPr lang="en-US" dirty="0"/>
              <a:t>Custom Pages</a:t>
            </a:r>
          </a:p>
          <a:p>
            <a:r>
              <a:rPr lang="en-US" dirty="0"/>
              <a:t>Exportable to other workspaces/instances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Relativity Applications</a:t>
            </a:r>
          </a:p>
          <a:p>
            <a:r>
              <a:rPr lang="en-US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1624898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Event handlers</a:t>
            </a:r>
          </a:p>
          <a:p>
            <a:pPr lvl="1"/>
            <a:r>
              <a:rPr lang="en-US" dirty="0"/>
              <a:t>Pre/post save</a:t>
            </a:r>
          </a:p>
          <a:p>
            <a:pPr lvl="1"/>
            <a:r>
              <a:rPr lang="en-US" dirty="0"/>
              <a:t>Pre/post install</a:t>
            </a:r>
          </a:p>
          <a:p>
            <a:pPr lvl="1"/>
            <a:r>
              <a:rPr lang="en-US" dirty="0"/>
              <a:t>Page interaction</a:t>
            </a:r>
          </a:p>
          <a:p>
            <a:r>
              <a:rPr lang="en-US" dirty="0"/>
              <a:t>Agents</a:t>
            </a:r>
          </a:p>
          <a:p>
            <a:pPr lvl="1"/>
            <a:r>
              <a:rPr lang="en-US" dirty="0"/>
              <a:t>Background processes</a:t>
            </a:r>
          </a:p>
          <a:p>
            <a:r>
              <a:rPr lang="en-US" dirty="0"/>
              <a:t>Custom page </a:t>
            </a:r>
          </a:p>
          <a:p>
            <a:pPr lvl="1"/>
            <a:r>
              <a:rPr lang="en-US" dirty="0"/>
              <a:t>Customize UI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Extensibility Points Overview</a:t>
            </a:r>
          </a:p>
        </p:txBody>
      </p:sp>
    </p:spTree>
    <p:extLst>
      <p:ext uri="{BB962C8B-B14F-4D97-AF65-F5344CB8AC3E}">
        <p14:creationId xmlns:p14="http://schemas.microsoft.com/office/powerpoint/2010/main" val="709163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Quick upload of application files</a:t>
            </a:r>
          </a:p>
          <a:p>
            <a:pPr lvl="1"/>
            <a:r>
              <a:rPr lang="en-US" dirty="0"/>
              <a:t>Resource files</a:t>
            </a:r>
          </a:p>
          <a:p>
            <a:pPr lvl="1"/>
            <a:r>
              <a:rPr lang="en-US" dirty="0"/>
              <a:t>Custom pages</a:t>
            </a:r>
          </a:p>
          <a:p>
            <a:r>
              <a:rPr lang="en-US" dirty="0"/>
              <a:t>Set your configuration and publish with a Click!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Publish to Relativity</a:t>
            </a:r>
          </a:p>
        </p:txBody>
      </p:sp>
    </p:spTree>
    <p:extLst>
      <p:ext uri="{BB962C8B-B14F-4D97-AF65-F5344CB8AC3E}">
        <p14:creationId xmlns:p14="http://schemas.microsoft.com/office/powerpoint/2010/main" val="210568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/>
              <a:t>Starting Development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17DF6-5B84-480F-8354-DEC294752A05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 dirty="0"/>
              <a:t>Section 3 </a:t>
            </a:r>
            <a:r>
              <a:rPr lang="en-US"/>
              <a:t>Page 11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513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Create a Relativity Application</a:t>
            </a:r>
          </a:p>
          <a:p>
            <a:pPr lvl="1"/>
            <a:r>
              <a:rPr lang="en-US" dirty="0">
                <a:hlinkClick r:id="rId2"/>
              </a:rPr>
              <a:t>"Build your first application"</a:t>
            </a:r>
          </a:p>
          <a:p>
            <a:r>
              <a:rPr lang="en-US" dirty="0"/>
              <a:t>Develop a Relativity Event Handler</a:t>
            </a:r>
          </a:p>
          <a:p>
            <a:pPr lvl="1"/>
            <a:r>
              <a:rPr lang="en-US" dirty="0">
                <a:hlinkClick r:id="rId3"/>
              </a:rPr>
              <a:t>"Build your first event handler"</a:t>
            </a:r>
          </a:p>
          <a:p>
            <a:r>
              <a:rPr lang="en-US" dirty="0"/>
              <a:t>Visual Studio Templates</a:t>
            </a:r>
          </a:p>
          <a:p>
            <a:pPr lvl="1"/>
            <a:r>
              <a:rPr lang="en-US" dirty="0">
                <a:hlinkClick r:id="rId4"/>
              </a:rPr>
              <a:t>"Visual Studio templates"</a:t>
            </a:r>
          </a:p>
          <a:p>
            <a:r>
              <a:rPr lang="en-US" dirty="0"/>
              <a:t>Publish to Relativity</a:t>
            </a:r>
          </a:p>
          <a:p>
            <a:pPr lvl="1"/>
            <a:r>
              <a:rPr lang="en-US" dirty="0">
                <a:hlinkClick r:id="rId5"/>
              </a:rPr>
              <a:t>"Publish to Relativity tool"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Documentation</a:t>
            </a:r>
          </a:p>
          <a:p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1309725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/>
              <a:t>Michael Masanek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/>
              <a:t>Chandra Alimeti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886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lIns="58603" tIns="29301" rIns="58603" bIns="29301" anchor="t">
            <a:normAutofit/>
          </a:bodyPr>
          <a:lstStyle/>
          <a:p>
            <a:r>
              <a:rPr lang="en-US" dirty="0"/>
              <a:t>Visual Studio project templates</a:t>
            </a:r>
          </a:p>
          <a:p>
            <a:r>
              <a:rPr lang="en-US" dirty="0"/>
              <a:t>NuGet packages</a:t>
            </a:r>
          </a:p>
          <a:p>
            <a:r>
              <a:rPr lang="en-US" dirty="0"/>
              <a:t>Working in one application</a:t>
            </a:r>
          </a:p>
          <a:p>
            <a:r>
              <a:rPr lang="en-US" dirty="0"/>
              <a:t>Publish to Relativity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044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  <a:cs typeface="Arial"/>
              </a:rPr>
              <a:t>Starting Development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18A3D9-94E3-F248-900D-7240520DBF2C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128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514600" y="430247"/>
            <a:ext cx="4572000" cy="3261895"/>
          </a:xfrm>
        </p:spPr>
        <p:txBody>
          <a:bodyPr/>
          <a:lstStyle/>
          <a:p>
            <a:r>
              <a:rPr lang="en-US" dirty="0"/>
              <a:t>Visual Studio project templates + NuGet Packages</a:t>
            </a:r>
          </a:p>
          <a:p>
            <a:r>
              <a:rPr lang="en-US" dirty="0"/>
              <a:t>Creating a Relativity Application</a:t>
            </a:r>
          </a:p>
          <a:p>
            <a:r>
              <a:rPr lang="en-US" dirty="0"/>
              <a:t>Develop a Relativity Event Handler</a:t>
            </a:r>
          </a:p>
          <a:p>
            <a:r>
              <a:rPr lang="en-US" dirty="0"/>
              <a:t>Publish to Relativity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Section Overview</a:t>
            </a:r>
          </a:p>
        </p:txBody>
      </p:sp>
    </p:spTree>
    <p:extLst>
      <p:ext uri="{BB962C8B-B14F-4D97-AF65-F5344CB8AC3E}">
        <p14:creationId xmlns:p14="http://schemas.microsoft.com/office/powerpoint/2010/main" val="137101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Pre-created class files</a:t>
            </a:r>
          </a:p>
          <a:p>
            <a:pPr lvl="1"/>
            <a:r>
              <a:rPr lang="en-US" dirty="0"/>
              <a:t>Overridable functions</a:t>
            </a:r>
          </a:p>
          <a:p>
            <a:r>
              <a:rPr lang="en-US" dirty="0"/>
              <a:t>Auto-filled class attributes</a:t>
            </a:r>
          </a:p>
          <a:p>
            <a:pPr lvl="1"/>
            <a:r>
              <a:rPr lang="en-US" dirty="0"/>
              <a:t>GUID</a:t>
            </a:r>
          </a:p>
          <a:p>
            <a:pPr lvl="1"/>
            <a:r>
              <a:rPr lang="en-US" dirty="0"/>
              <a:t>Execution type</a:t>
            </a:r>
          </a:p>
          <a:p>
            <a:r>
              <a:rPr lang="en-US" dirty="0"/>
              <a:t>Version specific</a:t>
            </a:r>
          </a:p>
          <a:p>
            <a:pPr lvl="1"/>
            <a:r>
              <a:rPr lang="en-US" dirty="0"/>
              <a:t>Generally work across versions</a:t>
            </a:r>
          </a:p>
          <a:p>
            <a:r>
              <a:rPr lang="en-US" dirty="0"/>
              <a:t>Visual Studio Marketplace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Visual Studio project templates</a:t>
            </a:r>
          </a:p>
        </p:txBody>
      </p:sp>
    </p:spTree>
    <p:extLst>
      <p:ext uri="{BB962C8B-B14F-4D97-AF65-F5344CB8AC3E}">
        <p14:creationId xmlns:p14="http://schemas.microsoft.com/office/powerpoint/2010/main" val="505400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D2ED45B-7EA4-4422-9448-6609733FE239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2451213" y="614496"/>
            <a:ext cx="2856077" cy="99402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Visual Studio project templates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0EFE9F-CB45-4A8F-9501-0B05DAD4F7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4317" y="1820644"/>
            <a:ext cx="2616426" cy="181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50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Visual Studio project templates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35108D-B79C-4089-969E-051084E512C0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C9504F-D3E2-4C12-9A5A-28EB43808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189" y="982696"/>
            <a:ext cx="4696821" cy="250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041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NuGet packages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35108D-B79C-4089-969E-051084E512C0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72FF9E-390F-4007-AD61-23ED4FF40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4249" y="987552"/>
            <a:ext cx="4692701" cy="2505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807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Relativity Redesign 3">
  <a:themeElements>
    <a:clrScheme name="Relativity Rebrand">
      <a:dk1>
        <a:srgbClr val="000000"/>
      </a:dk1>
      <a:lt1>
        <a:srgbClr val="FFFFFF"/>
      </a:lt1>
      <a:dk2>
        <a:srgbClr val="6E6259"/>
      </a:dk2>
      <a:lt2>
        <a:srgbClr val="8B817A"/>
      </a:lt2>
      <a:accent1>
        <a:srgbClr val="F8981D"/>
      </a:accent1>
      <a:accent2>
        <a:srgbClr val="FFAD33"/>
      </a:accent2>
      <a:accent3>
        <a:srgbClr val="00A5DB"/>
      </a:accent3>
      <a:accent4>
        <a:srgbClr val="098EBC"/>
      </a:accent4>
      <a:accent5>
        <a:srgbClr val="005776"/>
      </a:accent5>
      <a:accent6>
        <a:srgbClr val="F0EFEE"/>
      </a:accent6>
      <a:hlink>
        <a:srgbClr val="F8981D"/>
      </a:hlink>
      <a:folHlink>
        <a:srgbClr val="8B817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75000"/>
          </a:schemeClr>
        </a:solidFill>
        <a:ln>
          <a:noFill/>
        </a:ln>
        <a:effectLst/>
      </a:spPr>
      <a:bodyPr rtlCol="0" anchor="ctr"/>
      <a:lstStyle>
        <a:defPPr algn="ctr">
          <a:defRPr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1">
              <a:lumMod val="75000"/>
            </a:schemeClr>
          </a:solidFill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lIns="58603" tIns="29301" rIns="58603" bIns="29301" anchor="ctr"/>
      <a:lstStyle>
        <a:defPPr algn="l">
          <a:spcBef>
            <a:spcPts val="2400"/>
          </a:spcBef>
          <a:defRPr sz="32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199</Words>
  <Application>Microsoft Office PowerPoint</Application>
  <PresentationFormat>Custom</PresentationFormat>
  <Paragraphs>62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ＭＳ Ｐゴシック</vt:lpstr>
      <vt:lpstr>Arial</vt:lpstr>
      <vt:lpstr>Calibri</vt:lpstr>
      <vt:lpstr>Trebuchet MS</vt:lpstr>
      <vt:lpstr>1_Relativity Redesign 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revision>1</cp:revision>
  <dcterms:modified xsi:type="dcterms:W3CDTF">2018-09-13T15:33:09Z</dcterms:modified>
</cp:coreProperties>
</file>